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2"/>
  </p:notesMasterIdLst>
  <p:handoutMasterIdLst>
    <p:handoutMasterId r:id="rId13"/>
  </p:handoutMasterIdLst>
  <p:sldIdLst>
    <p:sldId id="361" r:id="rId4"/>
    <p:sldId id="434" r:id="rId5"/>
    <p:sldId id="435" r:id="rId6"/>
    <p:sldId id="436" r:id="rId7"/>
    <p:sldId id="437" r:id="rId8"/>
    <p:sldId id="438" r:id="rId9"/>
    <p:sldId id="439" r:id="rId10"/>
    <p:sldId id="36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58585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87755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FB60D1-5E0D-4D7D-AB8D-58F1A2551E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E55CEB7-0006-4596-BD56-EB2D92DDD7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411837F-977E-4DDD-820A-3F1BBB50B3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7C17651-3192-425D-BFD6-B2CAC5CB39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428D8165-6ABE-4A02-BAE5-F0F08A5A2D8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94B245-F303-4CFE-98F2-F69476C072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5B8EE6-9122-4D41-B41C-D0404ED408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3462C97-B3CD-4DC5-8562-1B79BAFEF4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B6DA037-4CBE-411E-A565-2AA53BE555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F3418EA-906E-48E3-97E3-77744FD77F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BA0A888-5F8B-43E2-A17C-6F7A8D8B42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E09A8050-3A2C-4EF9-8C1D-66DB7BEA14D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FDF56D0-C093-473C-904D-05DFFD599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CD6B837C-89C3-4EE2-806D-D9970CB56E06}" type="slidenum">
              <a:rPr lang="en-US" altLang="nb-NO" smtClean="0"/>
              <a:pPr>
                <a:spcBef>
                  <a:spcPct val="0"/>
                </a:spcBef>
              </a:pPr>
              <a:t>1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2482C13-ECCC-43E6-9222-1DB1A12AC9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C61615F-EFA1-4477-BE44-DD1F100C0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9A8050-3A2C-4EF9-8C1D-66DB7BEA14D4}" type="slidenum">
              <a:rPr lang="en-US" altLang="nb-NO" smtClean="0"/>
              <a:pPr>
                <a:defRPr/>
              </a:pPr>
              <a:t>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1435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7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083E6-FD58-40FF-AB9F-DCDE37DA843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382FAF-C030-41FC-99C7-0301D7535F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75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C5E083-35DE-4F25-B28B-D757121B012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C231E6-C114-465E-824B-333CA0501D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729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97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01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66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458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95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581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7417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4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69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07873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84609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AD6DE3A-238E-43E4-A400-2CED1CAD1C8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2A8D7F-60CD-42AD-8365-393C1A237B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70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F850F2E-3F6D-4DA7-B499-886C455D705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642F5-F604-4848-99CC-C5E68C2439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18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9150A75-AB06-43F7-A0EF-8479DDFED40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1589BA-62C4-4D15-B0EC-0A99F531DA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51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15736AF-298E-4498-BFA9-5CECF800A3A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BBE5BE-A906-4877-86D8-1B4A857AF8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5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9D47DF0-6D68-41AC-AE33-F90072BD932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C402B4-5A80-4D8A-A3B1-830E59F86F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85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1F35692D-7FA6-4319-9825-BD40B703334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1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0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7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7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B8F62-6D3D-4960-AA6F-6FEB5171D1B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9AF141-CF48-48CF-B519-D93812AFBF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16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D9E54D-B103-4B89-86C7-F0A62BDF4AC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373426-6206-4031-874F-AC9560C516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72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50E8EE-6F8C-4F81-BE38-0490434B022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A987E-E0E8-4E20-B034-7B2CDFA0A8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03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919A67-25EA-4FD1-B714-7E5820BC1E9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AF0A04D-0884-4055-8247-1CA308C19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57FB4D9-0855-453B-BB41-F2AAFF49F3C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EA6AE6-747B-4B90-B42C-CC986DD769C0}"/>
              </a:ext>
            </a:extLst>
          </p:cNvPr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CACF3E33-D7AB-4AF9-8655-6537830F8342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B9D0D479-519E-45EC-8ACA-0EE70C531AA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  <p:sldLayoutId id="2147484166" r:id="rId13"/>
    <p:sldLayoutId id="2147484172" r:id="rId14"/>
    <p:sldLayoutId id="2147484173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F2D272-B798-424B-8744-010E9165DDD9}"/>
              </a:ext>
            </a:extLst>
          </p:cNvPr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11384425-3708-48DD-B994-40A0132924E7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771C526E-882C-449B-AABE-E1C5B543B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7C1BBE-575F-4F0E-93A2-53E17AF91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0D7522A6-FA03-4F97-9193-359C39903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 err="1">
                <a:solidFill>
                  <a:schemeClr val="bg1"/>
                </a:solidFill>
                <a:latin typeface="Arial Narrow Bold" pitchFamily="-84" charset="0"/>
              </a:rPr>
              <a:t>Forslag</a:t>
            </a:r>
            <a:r>
              <a:rPr lang="en-US" altLang="nb-NO" sz="4400" dirty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nb-NO" sz="4400" dirty="0" err="1">
                <a:solidFill>
                  <a:schemeClr val="bg1"/>
                </a:solidFill>
                <a:latin typeface="Arial Narrow Bold" pitchFamily="-84" charset="0"/>
              </a:rPr>
              <a:t>budsjett</a:t>
            </a:r>
            <a:r>
              <a:rPr lang="en-US" altLang="nb-NO" sz="4400" dirty="0">
                <a:solidFill>
                  <a:schemeClr val="bg1"/>
                </a:solidFill>
                <a:latin typeface="Arial Narrow Bold" pitchFamily="-84" charset="0"/>
              </a:rPr>
              <a:t> D2310 2018-19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Christian E. Borgen	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Finance Chair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latin typeface="Georgia" panose="02040502050405020303" pitchFamily="18" charset="0"/>
              </a:rPr>
              <a:t>2018.03.10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>
            <a:extLst>
              <a:ext uri="{FF2B5EF4-FFF2-40B4-BE49-F238E27FC236}">
                <a16:creationId xmlns:a16="http://schemas.microsoft.com/office/drawing/2014/main" id="{6E201B8C-F534-4494-B2F7-294FE1381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dirty="0">
                <a:latin typeface="Arial Narrow" panose="020B0606020202030204" pitchFamily="34" charset="0"/>
              </a:rPr>
              <a:t>Budsjett D2310 2018-19</a:t>
            </a:r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58F4D27A-9242-4E6B-A13F-E704339973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343" y="1516359"/>
            <a:ext cx="8085313" cy="38252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>
            <a:extLst>
              <a:ext uri="{FF2B5EF4-FFF2-40B4-BE49-F238E27FC236}">
                <a16:creationId xmlns:a16="http://schemas.microsoft.com/office/drawing/2014/main" id="{6E201B8C-F534-4494-B2F7-294FE1381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dirty="0">
                <a:latin typeface="Arial Narrow" panose="020B0606020202030204" pitchFamily="34" charset="0"/>
              </a:rPr>
              <a:t>Budsjett D2310 2018-19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9DAA726-DD58-4B3E-966A-C9E9D468B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114" y="1524000"/>
            <a:ext cx="816177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6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B10344-AB0E-440A-A4AA-1DEAD462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Arial Narrow" panose="020B0606020202030204" pitchFamily="34" charset="0"/>
              </a:rPr>
              <a:t>Budsjett D2310 2018-19</a:t>
            </a:r>
            <a:endParaRPr lang="nb-NO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9C74C98B-06F2-424C-B740-601393FC0A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084" y="1447800"/>
            <a:ext cx="8346196" cy="455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26F6A9-7AE2-4B0F-8744-66666BB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>
                <a:latin typeface="Arial Narrow" panose="020B0606020202030204" pitchFamily="34" charset="0"/>
              </a:rPr>
              <a:t>Budsjett D2310 2018-19</a:t>
            </a:r>
            <a:endParaRPr lang="nb-NO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4161E237-3BDF-4057-A375-60611A8F63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47800"/>
            <a:ext cx="796509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4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3509C6-6A22-4990-AE85-88B51B866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Arial Narrow" panose="020B0606020202030204" pitchFamily="34" charset="0"/>
              </a:rPr>
              <a:t>Budsjett D2310 2018-19</a:t>
            </a:r>
            <a:endParaRPr lang="nb-NO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B3DDC274-E911-4944-89D7-0C980C26EB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820" y="1524000"/>
            <a:ext cx="824436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9240E6-7B78-4A2C-BC85-C6F50405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Arial Narrow" panose="020B0606020202030204" pitchFamily="34" charset="0"/>
              </a:rPr>
              <a:t>Budsjett D2310 2018-19</a:t>
            </a:r>
            <a:endParaRPr lang="nb-NO" dirty="0"/>
          </a:p>
        </p:txBody>
      </p:sp>
      <p:pic>
        <p:nvPicPr>
          <p:cNvPr id="9" name="Plassholder for innhold 8">
            <a:extLst>
              <a:ext uri="{FF2B5EF4-FFF2-40B4-BE49-F238E27FC236}">
                <a16:creationId xmlns:a16="http://schemas.microsoft.com/office/drawing/2014/main" id="{AB590DF1-756F-451F-80DD-9F03A69748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09800"/>
            <a:ext cx="8990057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0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>
            <a:extLst>
              <a:ext uri="{FF2B5EF4-FFF2-40B4-BE49-F238E27FC236}">
                <a16:creationId xmlns:a16="http://schemas.microsoft.com/office/drawing/2014/main" id="{9774F002-C630-44F7-9C4E-140D10906D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nb-NO" altLang="nb-NO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20534</TotalTime>
  <Words>28</Words>
  <Application>Microsoft Office PowerPoint</Application>
  <PresentationFormat>Skjermfremvisning (4:3)</PresentationFormat>
  <Paragraphs>12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8</vt:i4>
      </vt:variant>
    </vt:vector>
  </HeadingPairs>
  <TitlesOfParts>
    <vt:vector size="19" baseType="lpstr">
      <vt:lpstr>ＭＳ Ｐゴシック</vt:lpstr>
      <vt:lpstr>ＭＳ Ｐゴシック</vt:lpstr>
      <vt:lpstr>Arial</vt:lpstr>
      <vt:lpstr>Arial Narrow</vt:lpstr>
      <vt:lpstr>Arial Narrow Bold</vt:lpstr>
      <vt:lpstr>Calibri</vt:lpstr>
      <vt:lpstr>Georgia</vt:lpstr>
      <vt:lpstr>ヒラギノ角ゴ Pro W3</vt:lpstr>
      <vt:lpstr>Communications_white</vt:lpstr>
      <vt:lpstr>Custom Design</vt:lpstr>
      <vt:lpstr>2_Custom Design</vt:lpstr>
      <vt:lpstr>PowerPoint-presentasjon</vt:lpstr>
      <vt:lpstr>Budsjett D2310 2018-19</vt:lpstr>
      <vt:lpstr>Budsjett D2310 2018-19</vt:lpstr>
      <vt:lpstr>Budsjett D2310 2018-19</vt:lpstr>
      <vt:lpstr>Budsjett D2310 2018-19</vt:lpstr>
      <vt:lpstr>Budsjett D2310 2018-19</vt:lpstr>
      <vt:lpstr>Budsjett D2310 2018-19</vt:lpstr>
      <vt:lpstr>PowerPoint-presentasjon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Einar</cp:lastModifiedBy>
  <cp:revision>721</cp:revision>
  <cp:lastPrinted>2013-04-11T19:55:04Z</cp:lastPrinted>
  <dcterms:created xsi:type="dcterms:W3CDTF">2010-04-16T20:11:30Z</dcterms:created>
  <dcterms:modified xsi:type="dcterms:W3CDTF">2018-03-17T11:36:27Z</dcterms:modified>
</cp:coreProperties>
</file>