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sldIdLst>
    <p:sldId id="266" r:id="rId2"/>
    <p:sldId id="276" r:id="rId3"/>
    <p:sldId id="281" r:id="rId4"/>
    <p:sldId id="274" r:id="rId5"/>
    <p:sldId id="258" r:id="rId6"/>
    <p:sldId id="267" r:id="rId7"/>
    <p:sldId id="272" r:id="rId8"/>
    <p:sldId id="282" r:id="rId9"/>
    <p:sldId id="283" r:id="rId10"/>
    <p:sldId id="268" r:id="rId11"/>
    <p:sldId id="269" r:id="rId12"/>
    <p:sldId id="270" r:id="rId13"/>
    <p:sldId id="28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39" d="100"/>
          <a:sy n="39" d="100"/>
        </p:scale>
        <p:origin x="136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392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32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38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28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96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06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459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29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165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16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103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13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5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96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9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589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40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522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EA5DC9-24AD-40AA-80FC-BEFD7365CA9A}" type="datetimeFigureOut">
              <a:rPr lang="nb-NO" smtClean="0"/>
              <a:t>11.09.2025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98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hyperlink" Target="https://d2305.rotary.no/no/nyhetsdetaljer/40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A37A05B-5EE5-46EF-B1F8-182A3F3C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E753A3-CB2D-4B90-A1D6-68B9618B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000" y="135467"/>
            <a:ext cx="5334001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EF9B69EB-1232-4524-836D-824F991F8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EA443A-62A7-44FA-AC12-5E09BE08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D12D4D-92F0-3BB7-BDCA-908E1669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63396"/>
            <a:ext cx="4949172" cy="368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POLIODAGEN 24. OKTOBER 2025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VI LYSER OPP DISTRIKT 2310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043E93E-B227-B455-8841-0532EA75CA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" b="158"/>
          <a:stretch/>
        </p:blipFill>
        <p:spPr>
          <a:xfrm>
            <a:off x="7442033" y="231418"/>
            <a:ext cx="2900297" cy="2895599"/>
          </a:xfrm>
          <a:prstGeom prst="rect">
            <a:avLst/>
          </a:prstGeom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24D61B5-C51B-5C1C-A176-CCE0A0463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775" y="3710362"/>
            <a:ext cx="5142813" cy="19671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56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85B8A2-3009-6665-1038-86EFA7BF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markedsføre oss?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4E9E063-5538-4A0E-EECA-0AB9A6832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65933"/>
            <a:ext cx="10396538" cy="33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1852FE-CB21-B05C-19D0-96FB8236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b-NO" sz="4000" dirty="0">
                <a:solidFill>
                  <a:srgbClr val="FF0000"/>
                </a:solidFill>
              </a:rPr>
              <a:t>Hvordan skaffe penger til polio?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CE6271A-F114-8599-07FA-263279DEC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108" y="2063750"/>
            <a:ext cx="8637922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ECA7E1D-2092-6EA8-5416-041CA723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47" y="4519749"/>
            <a:ext cx="10805790" cy="1270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dirty="0" err="1"/>
              <a:t>Infomateriell</a:t>
            </a:r>
            <a:r>
              <a:rPr lang="en-US" sz="2600" dirty="0"/>
              <a:t> </a:t>
            </a:r>
            <a:r>
              <a:rPr lang="en-US" sz="2600" dirty="0" err="1"/>
              <a:t>som</a:t>
            </a:r>
            <a:r>
              <a:rPr lang="en-US" sz="2600" dirty="0"/>
              <a:t> </a:t>
            </a:r>
            <a:r>
              <a:rPr lang="en-US" sz="2600" dirty="0" err="1"/>
              <a:t>allerede</a:t>
            </a:r>
            <a:r>
              <a:rPr lang="en-US" sz="2600" dirty="0"/>
              <a:t> er/</a:t>
            </a:r>
            <a:r>
              <a:rPr lang="en-US" sz="2600" dirty="0" err="1"/>
              <a:t>vil</a:t>
            </a:r>
            <a:r>
              <a:rPr lang="en-US" sz="2600" dirty="0"/>
              <a:t> </a:t>
            </a:r>
            <a:r>
              <a:rPr lang="en-US" sz="2600" dirty="0" err="1"/>
              <a:t>bli</a:t>
            </a:r>
            <a:r>
              <a:rPr lang="en-US" sz="2600" dirty="0"/>
              <a:t> </a:t>
            </a:r>
            <a:r>
              <a:rPr lang="en-US" sz="2600" dirty="0" err="1"/>
              <a:t>tilgjengelige</a:t>
            </a:r>
            <a:br>
              <a:rPr lang="en-US" sz="2600" dirty="0"/>
            </a:br>
            <a:r>
              <a:rPr lang="en-US" sz="2600" dirty="0">
                <a:solidFill>
                  <a:schemeClr val="tx1"/>
                </a:solidFill>
              </a:rPr>
              <a:t>her </a:t>
            </a:r>
            <a:r>
              <a:rPr lang="en-US" sz="2600" dirty="0" err="1">
                <a:solidFill>
                  <a:schemeClr val="tx1"/>
                </a:solidFill>
              </a:rPr>
              <a:t>kommer</a:t>
            </a:r>
            <a:r>
              <a:rPr lang="en-US" sz="2600" dirty="0">
                <a:solidFill>
                  <a:schemeClr val="tx1"/>
                </a:solidFill>
              </a:rPr>
              <a:t> det </a:t>
            </a:r>
            <a:r>
              <a:rPr lang="en-US" sz="2600" dirty="0" err="1">
                <a:solidFill>
                  <a:schemeClr val="tx1"/>
                </a:solidFill>
              </a:rPr>
              <a:t>mer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oppdatert</a:t>
            </a:r>
            <a:r>
              <a:rPr lang="en-US" sz="2600" dirty="0">
                <a:solidFill>
                  <a:schemeClr val="tx1"/>
                </a:solidFill>
              </a:rPr>
              <a:t> info </a:t>
            </a:r>
            <a:r>
              <a:rPr lang="en-US" sz="2600" dirty="0" err="1">
                <a:solidFill>
                  <a:schemeClr val="tx1"/>
                </a:solidFill>
              </a:rPr>
              <a:t>snart</a:t>
            </a:r>
            <a:br>
              <a:rPr lang="en-US" sz="2600" dirty="0">
                <a:solidFill>
                  <a:schemeClr val="tx1"/>
                </a:solidFill>
              </a:rPr>
            </a:b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6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616B4B-72A1-0268-E7C6-C066FA6E5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57" y="5790868"/>
            <a:ext cx="10792448" cy="5625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tabLst/>
            </a:pPr>
            <a:r>
              <a:rPr kumimoji="0" lang="en-US" altLang="nb-NO" sz="2000" b="0" i="0" u="none" strike="noStrike" cap="all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hlinkClick r:id="rId4"/>
              </a:rPr>
              <a:t>Dette </a:t>
            </a:r>
            <a:r>
              <a:rPr kumimoji="0" lang="en-US" altLang="nb-NO" sz="2000" b="0" i="0" u="none" strike="noStrike" cap="all" normalizeH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hlinkClick r:id="rId4"/>
              </a:rPr>
              <a:t>ble</a:t>
            </a:r>
            <a:r>
              <a:rPr kumimoji="0" lang="en-US" altLang="nb-NO" sz="2000" b="0" i="0" u="none" strike="noStrike" cap="all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kumimoji="0" lang="en-US" altLang="nb-NO" sz="2000" b="0" i="0" u="none" strike="noStrike" cap="all" normalizeH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hlinkClick r:id="rId4"/>
              </a:rPr>
              <a:t>lagt</a:t>
            </a:r>
            <a:r>
              <a:rPr kumimoji="0" lang="en-US" altLang="nb-NO" sz="2000" b="0" i="0" u="none" strike="noStrike" cap="all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kumimoji="0" lang="en-US" altLang="nb-NO" sz="2000" b="0" i="0" u="none" strike="noStrike" cap="all" normalizeH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hlinkClick r:id="rId4"/>
              </a:rPr>
              <a:t>ut</a:t>
            </a:r>
            <a:r>
              <a:rPr kumimoji="0" lang="en-US" altLang="nb-NO" sz="2000" b="0" i="0" u="none" strike="noStrike" cap="all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hlinkClick r:id="rId4"/>
              </a:rPr>
              <a:t> I </a:t>
            </a:r>
            <a:r>
              <a:rPr kumimoji="0" lang="en-US" altLang="nb-NO" sz="2000" b="0" i="0" u="none" strike="noStrike" cap="all" normalizeH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hlinkClick r:id="rId4"/>
              </a:rPr>
              <a:t>fjor</a:t>
            </a:r>
            <a:r>
              <a:rPr kumimoji="0" lang="en-US" altLang="nb-NO" sz="2000" b="0" i="0" u="none" strike="noStrike" cap="all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hlinkClick r:id="rId4"/>
              </a:rPr>
              <a:t>: </a:t>
            </a:r>
          </a:p>
          <a:p>
            <a:pPr marR="0" lvl="0" algn="ctr" defTabSz="91440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tabLst/>
            </a:pPr>
            <a:r>
              <a:rPr kumimoji="0" lang="en-US" altLang="nb-NO" sz="2000" b="0" i="0" u="none" strike="noStrike" cap="all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hlinkClick r:id="rId4"/>
              </a:rPr>
              <a:t>https://d2305.rotary.no/no/nyhetsdetaljer/405</a:t>
            </a:r>
            <a:r>
              <a:rPr kumimoji="0" lang="en-US" altLang="nb-NO" sz="2000" b="0" i="0" u="none" strike="noStrike" cap="all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93B6D97-FB24-A7B1-8EC8-E0ED7E4FC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87486" y="691546"/>
            <a:ext cx="10413910" cy="35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2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0540FEF-6DA1-31AC-5E09-A32C5890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18" y="3100530"/>
            <a:ext cx="1876425" cy="24288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6276D82-73F3-5818-BA0D-0149B1B9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er bare å kopiere logoene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2FA427-1D39-8E27-0DE5-2E51667F9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645" y="2051455"/>
            <a:ext cx="3315246" cy="331152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29E88D9-0529-062E-8B98-9C4D404C1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358" y="1755854"/>
            <a:ext cx="3731075" cy="142658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8170C7F-EE1B-3DA2-F890-31119888B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675" y="2112388"/>
            <a:ext cx="3209925" cy="14192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2707700-3251-F322-7CF6-484963463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896" y="3386280"/>
            <a:ext cx="2143125" cy="21431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B6F1D38-5C65-D4B9-140D-149FDC681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1436" y="361990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3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69A198-1893-5119-3B1E-1E85C82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nb-NO" sz="3400"/>
              <a:t>VI LYSER OPP DISTRIKT 2310</a:t>
            </a:r>
            <a:br>
              <a:rPr lang="nb-NO" sz="3400"/>
            </a:br>
            <a:r>
              <a:rPr lang="nb-NO" sz="3400"/>
              <a:t>VI FARGER DISTRIKTET RØDT</a:t>
            </a: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1AFC5EDD-5833-A720-2E66-B96B0B73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POLIODAGEN 24. OKTOBER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BC88416-9495-52D1-BA86-1BF99CFA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" b="158"/>
          <a:stretch/>
        </p:blipFill>
        <p:spPr>
          <a:xfrm>
            <a:off x="6096000" y="17843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31EFE0C-FB51-417E-9C8B-793E487E3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88" y="3239429"/>
            <a:ext cx="3728040" cy="14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6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812F12C-E91C-CDDD-E9B4-7C3D46674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4225" y="683304"/>
            <a:ext cx="10912820" cy="4255999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572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ADDC90-CC67-8DAD-1073-DAB78FE5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Tilfeller polio i 1988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C472C0E-647F-F92E-4024-5843689C0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181" y="1837765"/>
            <a:ext cx="7685228" cy="36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0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2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Group 14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2" name="Rectangle 15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8F887F5-4104-A78A-2066-570F62A96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103332" y="-89683"/>
            <a:ext cx="11773290" cy="5651180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7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A0D50AF-DFD3-A8DC-6D7B-71996135B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89" y="1901762"/>
            <a:ext cx="4951410" cy="3288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VI ER EN DEL AV NOE STØRRE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Hele Verden er med!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4C8361A-3DD2-DBDE-7B29-B459E339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98" r="2" b="29349"/>
          <a:stretch/>
        </p:blipFill>
        <p:spPr>
          <a:xfrm>
            <a:off x="6296722" y="405339"/>
            <a:ext cx="4951411" cy="4943389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048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B82A7E-62B4-F942-628E-38526527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22" y="1037063"/>
            <a:ext cx="3707136" cy="33904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800" dirty="0"/>
            </a:br>
            <a:br>
              <a:rPr lang="en-US" sz="2000" dirty="0"/>
            </a:br>
            <a:r>
              <a:rPr lang="en-US" sz="2000" dirty="0"/>
              <a:t>HOVEDMÅLET</a:t>
            </a:r>
            <a:br>
              <a:rPr lang="en-US" sz="2000" dirty="0"/>
            </a:br>
            <a:br>
              <a:rPr lang="en-US" sz="2000" dirty="0"/>
            </a:br>
            <a:r>
              <a:rPr lang="en-US" sz="2700" dirty="0"/>
              <a:t>1. </a:t>
            </a:r>
            <a:r>
              <a:rPr lang="en-US" sz="2700" dirty="0" err="1"/>
              <a:t>Bygge</a:t>
            </a:r>
            <a:r>
              <a:rPr lang="en-US" sz="2700" dirty="0"/>
              <a:t> </a:t>
            </a:r>
            <a:r>
              <a:rPr lang="en-US" sz="2700" dirty="0" err="1"/>
              <a:t>omdømme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2.  </a:t>
            </a:r>
            <a:r>
              <a:rPr lang="en-US" sz="2700" dirty="0" err="1"/>
              <a:t>Samle</a:t>
            </a:r>
            <a:r>
              <a:rPr lang="en-US" sz="2700" dirty="0"/>
              <a:t> inn </a:t>
            </a:r>
            <a:r>
              <a:rPr lang="en-US" sz="2700" dirty="0" err="1"/>
              <a:t>penger</a:t>
            </a:r>
            <a:r>
              <a:rPr lang="en-US" sz="2700" dirty="0"/>
              <a:t> </a:t>
            </a:r>
            <a:r>
              <a:rPr lang="en-US" sz="2700" dirty="0" err="1"/>
              <a:t>til</a:t>
            </a:r>
            <a:r>
              <a:rPr lang="en-US" sz="2700" dirty="0"/>
              <a:t> polio</a:t>
            </a:r>
            <a:br>
              <a:rPr lang="en-US" sz="2700" dirty="0"/>
            </a:br>
            <a:r>
              <a:rPr lang="en-US" sz="2700" dirty="0"/>
              <a:t>3. </a:t>
            </a:r>
            <a:r>
              <a:rPr lang="en-US" sz="2700" dirty="0" err="1"/>
              <a:t>Gjøre</a:t>
            </a:r>
            <a:r>
              <a:rPr lang="en-US" sz="2700" dirty="0"/>
              <a:t> Rotary </a:t>
            </a:r>
            <a:r>
              <a:rPr lang="en-US" sz="2700" dirty="0" err="1"/>
              <a:t>mer</a:t>
            </a:r>
            <a:r>
              <a:rPr lang="en-US" sz="2700" dirty="0"/>
              <a:t> </a:t>
            </a:r>
            <a:r>
              <a:rPr lang="en-US" sz="2700" dirty="0" err="1"/>
              <a:t>synlig</a:t>
            </a:r>
            <a:br>
              <a:rPr lang="en-US" sz="2700" dirty="0"/>
            </a:br>
            <a:r>
              <a:rPr lang="en-US" sz="2700" dirty="0"/>
              <a:t>4. </a:t>
            </a:r>
            <a:r>
              <a:rPr lang="en-US" sz="2700" dirty="0" err="1"/>
              <a:t>Rekruttere</a:t>
            </a:r>
            <a:r>
              <a:rPr lang="en-US" sz="2700" dirty="0"/>
              <a:t> nye </a:t>
            </a:r>
            <a:r>
              <a:rPr lang="en-US" sz="2700" dirty="0" err="1"/>
              <a:t>medlemmer</a:t>
            </a:r>
            <a:br>
              <a:rPr lang="en-US" sz="2700" dirty="0"/>
            </a:br>
            <a:r>
              <a:rPr lang="en-US" sz="2700" dirty="0"/>
              <a:t>5. </a:t>
            </a:r>
            <a:r>
              <a:rPr lang="en-US" sz="2700" dirty="0" err="1"/>
              <a:t>Engasjere</a:t>
            </a:r>
            <a:r>
              <a:rPr lang="en-US" sz="2700" dirty="0"/>
              <a:t> </a:t>
            </a:r>
            <a:r>
              <a:rPr lang="en-US" sz="2700" dirty="0" err="1"/>
              <a:t>medlemmene</a:t>
            </a:r>
            <a:br>
              <a:rPr lang="en-US" sz="2700" dirty="0"/>
            </a:br>
            <a:r>
              <a:rPr lang="en-US" sz="2700" dirty="0"/>
              <a:t>6. </a:t>
            </a:r>
            <a:r>
              <a:rPr lang="en-US" sz="2700" dirty="0" err="1"/>
              <a:t>Stimulere</a:t>
            </a:r>
            <a:r>
              <a:rPr lang="en-US" sz="2700" dirty="0"/>
              <a:t> </a:t>
            </a:r>
            <a:r>
              <a:rPr lang="en-US" sz="2700" dirty="0" err="1"/>
              <a:t>til</a:t>
            </a:r>
            <a:r>
              <a:rPr lang="en-US" sz="2700" dirty="0"/>
              <a:t> </a:t>
            </a:r>
            <a:r>
              <a:rPr lang="en-US" sz="2700" dirty="0" err="1"/>
              <a:t>nytenking</a:t>
            </a:r>
            <a:r>
              <a:rPr lang="en-US" sz="2700" dirty="0"/>
              <a:t> </a:t>
            </a:r>
            <a:r>
              <a:rPr lang="en-US" sz="2700" dirty="0" err="1"/>
              <a:t>og</a:t>
            </a:r>
            <a:r>
              <a:rPr lang="en-US" sz="2700" dirty="0"/>
              <a:t> </a:t>
            </a:r>
            <a:r>
              <a:rPr lang="en-US" sz="2700" dirty="0" err="1"/>
              <a:t>samarbeid</a:t>
            </a:r>
            <a:br>
              <a:rPr lang="en-US" sz="2700" dirty="0"/>
            </a:br>
            <a:br>
              <a:rPr lang="en-US" sz="20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C3A86EA-D0EF-F84F-667A-2B1D87689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4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27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3D8C3A-0FA4-8D22-0BFC-0D5C0324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nb-NO" sz="4000"/>
              <a:t>Hver klubb lyssetter en bygning, statue…..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D94D84-189C-1D05-D003-98E2A393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nb-NO" sz="2000"/>
              <a:t>Dere trenger enten røde scenelys eller lyskastere/</a:t>
            </a:r>
            <a:r>
              <a:rPr lang="nb-NO" sz="2000" dirty="0" err="1"/>
              <a:t>bygglys</a:t>
            </a:r>
            <a:r>
              <a:rPr lang="nb-NO" sz="2000"/>
              <a:t> med rødt filter fremfor. Tilgang til strøm og tillatelse til å farge huset/kirken/broen </a:t>
            </a:r>
            <a:r>
              <a:rPr lang="nb-NO" sz="2000" dirty="0" err="1"/>
              <a:t>etc</a:t>
            </a:r>
            <a:r>
              <a:rPr lang="nb-NO" sz="2000"/>
              <a:t> av eier.  </a:t>
            </a:r>
          </a:p>
          <a:p>
            <a:pPr marL="0" indent="0">
              <a:buNone/>
            </a:pPr>
            <a:endParaRPr lang="nb-NO" sz="2000"/>
          </a:p>
        </p:txBody>
      </p:sp>
      <p:pic>
        <p:nvPicPr>
          <p:cNvPr id="5" name="Picture 4" descr="Rød søyle mot grå himmel">
            <a:extLst>
              <a:ext uri="{FF2B5EF4-FFF2-40B4-BE49-F238E27FC236}">
                <a16:creationId xmlns:a16="http://schemas.microsoft.com/office/drawing/2014/main" id="{B064D581-9D16-5430-50FF-043011089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78" r="3058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09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2F1D94-BC12-DA2B-8E58-A7DFFB08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er foreløpig med?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CB2BE4-4B0C-50A1-CF1B-D6FC15A5C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nb-NO" sz="8000" dirty="0"/>
              <a:t>Grand hotell, Oslo</a:t>
            </a:r>
          </a:p>
          <a:p>
            <a:r>
              <a:rPr lang="nb-NO" sz="8000" dirty="0" err="1"/>
              <a:t>Ekerbergrestauranten</a:t>
            </a:r>
            <a:r>
              <a:rPr lang="nb-NO" sz="8000" dirty="0"/>
              <a:t> </a:t>
            </a:r>
          </a:p>
          <a:p>
            <a:r>
              <a:rPr lang="nb-NO" sz="8000" dirty="0"/>
              <a:t>Bygninger i vika, </a:t>
            </a:r>
            <a:r>
              <a:rPr lang="nb-NO" sz="8000" dirty="0" err="1"/>
              <a:t>oslo</a:t>
            </a:r>
            <a:r>
              <a:rPr lang="nb-NO" sz="8000" dirty="0"/>
              <a:t>  </a:t>
            </a:r>
          </a:p>
          <a:p>
            <a:r>
              <a:rPr lang="nb-NO" sz="8000" dirty="0"/>
              <a:t>Bryn kirke i </a:t>
            </a:r>
            <a:r>
              <a:rPr lang="nb-NO" sz="8000" dirty="0" err="1"/>
              <a:t>bærum</a:t>
            </a:r>
            <a:endParaRPr lang="nb-NO" sz="8000" dirty="0"/>
          </a:p>
          <a:p>
            <a:r>
              <a:rPr lang="nn-NO" sz="8000" dirty="0"/>
              <a:t>Norconsults bygning i </a:t>
            </a:r>
            <a:r>
              <a:rPr lang="nn-NO" sz="8000" dirty="0" err="1"/>
              <a:t>sandvika</a:t>
            </a:r>
            <a:endParaRPr lang="nn-NO" sz="8000" dirty="0"/>
          </a:p>
          <a:p>
            <a:r>
              <a:rPr lang="nb-NO" sz="8000" dirty="0" err="1"/>
              <a:t>Unity</a:t>
            </a:r>
            <a:r>
              <a:rPr lang="nb-NO" sz="8000" dirty="0"/>
              <a:t> arena, </a:t>
            </a:r>
            <a:r>
              <a:rPr lang="nb-NO" sz="8000" dirty="0" err="1"/>
              <a:t>fornebu</a:t>
            </a:r>
            <a:endParaRPr lang="nb-NO" sz="8000" dirty="0"/>
          </a:p>
          <a:p>
            <a:r>
              <a:rPr lang="nb-NO" sz="8000" dirty="0"/>
              <a:t>Varner arena, asker</a:t>
            </a:r>
          </a:p>
          <a:p>
            <a:r>
              <a:rPr lang="nb-NO" sz="8000" dirty="0"/>
              <a:t>Venskaben i asker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273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FF5D47-32E3-AB56-3513-52D7301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8058A3-D942-5C82-6BC5-97C91743A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dirty="0"/>
              <a:t>Høyenhall i røyken</a:t>
            </a:r>
            <a:endParaRPr lang="nb-NO" dirty="0"/>
          </a:p>
          <a:p>
            <a:r>
              <a:rPr lang="nb-NO" dirty="0"/>
              <a:t>Oppgangssaga og </a:t>
            </a:r>
            <a:r>
              <a:rPr lang="nb-NO" dirty="0" err="1"/>
              <a:t>begna</a:t>
            </a:r>
            <a:r>
              <a:rPr lang="nb-NO" dirty="0"/>
              <a:t> bru i </a:t>
            </a:r>
            <a:r>
              <a:rPr lang="nb-NO" dirty="0" err="1"/>
              <a:t>hønefoss</a:t>
            </a:r>
            <a:endParaRPr lang="nb-NO" dirty="0"/>
          </a:p>
          <a:p>
            <a:r>
              <a:rPr lang="nb-NO" dirty="0" err="1"/>
              <a:t>Bernåsbygningen</a:t>
            </a:r>
            <a:r>
              <a:rPr lang="nb-NO" dirty="0"/>
              <a:t> på </a:t>
            </a:r>
            <a:r>
              <a:rPr lang="nb-NO" dirty="0" err="1"/>
              <a:t>konnerud</a:t>
            </a:r>
            <a:r>
              <a:rPr lang="nb-NO" dirty="0"/>
              <a:t>, ypsilon bru i drammen</a:t>
            </a:r>
          </a:p>
          <a:p>
            <a:r>
              <a:rPr lang="nb-NO" dirty="0"/>
              <a:t>«Vingen» på toppen av Vikersundbakken</a:t>
            </a:r>
            <a:endParaRPr lang="nn-NO" dirty="0"/>
          </a:p>
          <a:p>
            <a:r>
              <a:rPr lang="nn-NO" dirty="0"/>
              <a:t>Gol: Leikeparken</a:t>
            </a:r>
          </a:p>
          <a:p>
            <a:r>
              <a:rPr lang="nn-NO" dirty="0"/>
              <a:t>Nesbyen: </a:t>
            </a:r>
            <a:r>
              <a:rPr lang="nn-NO" dirty="0" err="1"/>
              <a:t>bibliotekgården</a:t>
            </a:r>
            <a:endParaRPr lang="nn-NO" dirty="0"/>
          </a:p>
          <a:p>
            <a:r>
              <a:rPr lang="nn-NO" dirty="0"/>
              <a:t>Ål: </a:t>
            </a:r>
            <a:r>
              <a:rPr lang="nn-NO" dirty="0" err="1"/>
              <a:t>sundreberget</a:t>
            </a:r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0144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t arrangement">
  <a:themeElements>
    <a:clrScheme name="Stort arrang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Stort arrang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ort arrang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Stort arrangement</Template>
  <TotalTime>384</TotalTime>
  <Words>245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Impact</vt:lpstr>
      <vt:lpstr>Stort arrangement</vt:lpstr>
      <vt:lpstr>PowerPoint-presentasjon</vt:lpstr>
      <vt:lpstr>PowerPoint-presentasjon</vt:lpstr>
      <vt:lpstr>Tilfeller polio i 1988</vt:lpstr>
      <vt:lpstr>PowerPoint-presentasjon</vt:lpstr>
      <vt:lpstr>PowerPoint-presentasjon</vt:lpstr>
      <vt:lpstr>  HOVEDMÅLET  1. Bygge omdømme  2.  Samle inn penger til polio 3. Gjøre Rotary mer synlig 4. Rekruttere nye medlemmer 5. Engasjere medlemmene 6. Stimulere til nytenking og samarbeid   </vt:lpstr>
      <vt:lpstr>Hver klubb lyssetter en bygning, statue…..</vt:lpstr>
      <vt:lpstr>Hvem er foreløpig med?</vt:lpstr>
      <vt:lpstr>PowerPoint-presentasjon</vt:lpstr>
      <vt:lpstr>Hvordan markedsføre oss?</vt:lpstr>
      <vt:lpstr>Hvordan skaffe penger til polio?</vt:lpstr>
      <vt:lpstr>Infomateriell som allerede er/vil bli tilgjengelige her kommer det mer oppdatert info snart </vt:lpstr>
      <vt:lpstr>Det er bare å kopiere logoene</vt:lpstr>
      <vt:lpstr>VI LYSER OPP DISTRIKT 2310 VI FARGER DISTRIKTET RØDT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Helle Kjørlaug</dc:creator>
  <cp:lastModifiedBy>Bente Kittelsen</cp:lastModifiedBy>
  <cp:revision>4</cp:revision>
  <dcterms:created xsi:type="dcterms:W3CDTF">2025-02-02T10:48:02Z</dcterms:created>
  <dcterms:modified xsi:type="dcterms:W3CDTF">2025-09-11T11:52:20Z</dcterms:modified>
</cp:coreProperties>
</file>